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21"/>
  </p:notesMasterIdLst>
  <p:sldIdLst>
    <p:sldId id="256" r:id="rId2"/>
    <p:sldId id="337" r:id="rId3"/>
    <p:sldId id="325" r:id="rId4"/>
    <p:sldId id="346" r:id="rId5"/>
    <p:sldId id="349" r:id="rId6"/>
    <p:sldId id="350" r:id="rId7"/>
    <p:sldId id="352" r:id="rId8"/>
    <p:sldId id="353" r:id="rId9"/>
    <p:sldId id="354" r:id="rId10"/>
    <p:sldId id="355" r:id="rId11"/>
    <p:sldId id="356" r:id="rId12"/>
    <p:sldId id="357" r:id="rId13"/>
    <p:sldId id="359" r:id="rId14"/>
    <p:sldId id="360" r:id="rId15"/>
    <p:sldId id="361" r:id="rId16"/>
    <p:sldId id="362" r:id="rId17"/>
    <p:sldId id="358" r:id="rId18"/>
    <p:sldId id="340" r:id="rId19"/>
    <p:sldId id="363" r:id="rId20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9" autoAdjust="0"/>
    <p:restoredTop sz="94660"/>
  </p:normalViewPr>
  <p:slideViewPr>
    <p:cSldViewPr>
      <p:cViewPr varScale="1">
        <p:scale>
          <a:sx n="108" d="100"/>
          <a:sy n="108" d="100"/>
        </p:scale>
        <p:origin x="10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8B4FB-A71E-41A2-AA34-AFA2013BE5FB}" type="datetimeFigureOut">
              <a:rPr lang="en-AU" smtClean="0"/>
              <a:t>8/08/2024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DD430-45F1-49E8-A4AA-E7762398F0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6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A684-C4A5-474C-972F-AE349DF0771C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852602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29151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753844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66F2-D7F1-4189-BC76-7090055540FB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8277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530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A7A6-F639-42ED-8094-88BBA67AA484}" type="datetime12">
              <a:rPr lang="en-AU" smtClean="0"/>
              <a:t>9:00 AM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6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0A-9009-4FB2-A86F-D469E235754F}" type="datetime12">
              <a:rPr lang="en-AU" smtClean="0"/>
              <a:t>9:00 AM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3659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9D1E-7650-4A56-B48D-468ED83D8B3C}" type="datetime12">
              <a:rPr lang="en-AU" smtClean="0"/>
              <a:t>9:00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0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68DB-E884-4203-997E-7A47E173372C}" type="datetime12">
              <a:rPr lang="en-AU" smtClean="0"/>
              <a:t>9:00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6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v2KULvAo0?list=PLjFc2AYbYsNmjqtm-wlVXpgFaDvpPCMHx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008993"/>
            <a:ext cx="7551420" cy="3573821"/>
          </a:xfrm>
        </p:spPr>
        <p:txBody>
          <a:bodyPr anchor="b">
            <a:normAutofit fontScale="90000"/>
          </a:bodyPr>
          <a:lstStyle/>
          <a:p>
            <a:pPr algn="l"/>
            <a:br>
              <a:rPr lang="en-AU" sz="7800" dirty="0"/>
            </a:br>
            <a:r>
              <a:rPr lang="en-AU" dirty="0"/>
              <a:t>Simple Machines: The Lever</a:t>
            </a:r>
            <a:br>
              <a:rPr lang="en-AU" sz="7800" dirty="0"/>
            </a:br>
            <a:endParaRPr lang="en-AU" sz="7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4582814"/>
            <a:ext cx="5349252" cy="1312657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Year 7 Science</a:t>
            </a:r>
          </a:p>
          <a:p>
            <a:pPr algn="l"/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1DE5-4C3B-89A4-2C94-67F9D57F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19046" y="5769149"/>
            <a:ext cx="1796304" cy="365760"/>
          </a:xfrm>
        </p:spPr>
        <p:txBody>
          <a:bodyPr anchor="b">
            <a:normAutofit fontScale="70000" lnSpcReduction="20000"/>
          </a:bodyPr>
          <a:lstStyle/>
          <a:p>
            <a:pPr algn="r">
              <a:spcAft>
                <a:spcPts val="600"/>
              </a:spcAft>
            </a:pPr>
            <a:fld id="{3B32D4A2-8688-4782-ABE6-7A7223AA7781}" type="datetime1">
              <a:rPr lang="en-AU" sz="28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8/08/2024</a:t>
            </a:fld>
            <a:endParaRPr lang="en-AU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9:11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3822"/>
            <a:ext cx="8928992" cy="63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2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9:11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1" t="15069" r="34677" b="46619"/>
          <a:stretch/>
        </p:blipFill>
        <p:spPr>
          <a:xfrm>
            <a:off x="1006316" y="136524"/>
            <a:ext cx="7699467" cy="67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96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9:12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7" t="16196" r="34677" b="8308"/>
          <a:stretch/>
        </p:blipFill>
        <p:spPr>
          <a:xfrm>
            <a:off x="2627784" y="0"/>
            <a:ext cx="3888432" cy="6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3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9:12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3822"/>
            <a:ext cx="8928992" cy="63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3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9:12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29" t="16196" r="3226" b="46620"/>
          <a:stretch/>
        </p:blipFill>
        <p:spPr>
          <a:xfrm>
            <a:off x="899591" y="0"/>
            <a:ext cx="7897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2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9:12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30" t="16196" r="3225" b="8308"/>
          <a:stretch/>
        </p:blipFill>
        <p:spPr>
          <a:xfrm>
            <a:off x="2627784" y="0"/>
            <a:ext cx="3888432" cy="6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3822"/>
            <a:ext cx="8928992" cy="63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D0C0-3A23-3515-7CC5-55116C79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First, second or third class?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3D873-F6A9-576A-1AEE-27446E0CB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26" y="1608163"/>
            <a:ext cx="5565530" cy="31206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AAC3C-2A5D-8015-239A-4FF2BD4F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9:12 AM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D3853-B5A7-711A-19FF-5D4F1FDE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05" y="1595527"/>
            <a:ext cx="5743838" cy="3324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53AC2-A4E9-C3F8-AC73-8386855B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562" y="1611025"/>
            <a:ext cx="5723393" cy="381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4E853-E760-DED4-97BA-C3E5D041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124" y="1630482"/>
            <a:ext cx="5903690" cy="393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4AAE4-08D3-E489-3298-9982BFA7B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208" y="1411635"/>
            <a:ext cx="6005230" cy="3835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817198-A7E7-CA49-BCBD-B8AD8A711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497" y="1658813"/>
            <a:ext cx="5286144" cy="3276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4F619-D6EF-4DD7-3B80-F3791C08E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91" y="1455873"/>
            <a:ext cx="6678526" cy="32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25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-0.25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2.22222E-6 0.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25 2.96296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25 3.33333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0.25 2.96296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2.77778E-6 0.2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18D6-664F-2B49-44DF-00A90D97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7853954" cy="1188950"/>
          </a:xfrm>
        </p:spPr>
        <p:txBody>
          <a:bodyPr anchor="b">
            <a:normAutofit/>
          </a:bodyPr>
          <a:lstStyle/>
          <a:p>
            <a:r>
              <a:rPr lang="en-AU" sz="4300" dirty="0"/>
              <a:t>Investigation: Inclined Planes 5%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00D6C-8872-85F9-4E52-BB85A358A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28" t="-984" r="10634"/>
          <a:stretch/>
        </p:blipFill>
        <p:spPr>
          <a:xfrm>
            <a:off x="107504" y="2845349"/>
            <a:ext cx="4896544" cy="34707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B0CE3-404A-AB98-9142-E8A7A8F0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CA68DB-E884-4203-997E-7A47E173372C}" type="datetime12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9:41 AM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1F08B-8A86-B77C-F85C-9F315C027B1F}"/>
              </a:ext>
            </a:extLst>
          </p:cNvPr>
          <p:cNvSpPr txBox="1"/>
          <p:nvPr/>
        </p:nvSpPr>
        <p:spPr>
          <a:xfrm>
            <a:off x="-2" y="2348880"/>
            <a:ext cx="889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How does changing the length of the lever create a force advantage?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29CF9-52A9-7513-E50A-D5576203478C}"/>
              </a:ext>
            </a:extLst>
          </p:cNvPr>
          <p:cNvSpPr txBox="1"/>
          <p:nvPr/>
        </p:nvSpPr>
        <p:spPr>
          <a:xfrm>
            <a:off x="5111552" y="2984778"/>
            <a:ext cx="33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will you change?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1E167-FA7F-F337-4965-AC0EBF4A461C}"/>
              </a:ext>
            </a:extLst>
          </p:cNvPr>
          <p:cNvSpPr txBox="1"/>
          <p:nvPr/>
        </p:nvSpPr>
        <p:spPr>
          <a:xfrm>
            <a:off x="5111552" y="3468831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will you measure?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1A730-E073-AD86-465F-A1AB93D82ACF}"/>
              </a:ext>
            </a:extLst>
          </p:cNvPr>
          <p:cNvSpPr txBox="1"/>
          <p:nvPr/>
        </p:nvSpPr>
        <p:spPr>
          <a:xfrm>
            <a:off x="5111552" y="3952884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will you keep the same?</a:t>
            </a:r>
          </a:p>
        </p:txBody>
      </p:sp>
    </p:spTree>
    <p:extLst>
      <p:ext uri="{BB962C8B-B14F-4D97-AF65-F5344CB8AC3E}">
        <p14:creationId xmlns:p14="http://schemas.microsoft.com/office/powerpoint/2010/main" val="911538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Explain that a simple machine works by reducing the force but increasing the distance.</a:t>
            </a:r>
          </a:p>
          <a:p>
            <a:pPr marL="0" indent="0">
              <a:buNone/>
            </a:pPr>
            <a:r>
              <a:rPr lang="en-US" sz="3200" dirty="0"/>
              <a:t>Explain how levers work.</a:t>
            </a:r>
          </a:p>
          <a:p>
            <a:pPr marL="0" indent="0">
              <a:buNone/>
            </a:pPr>
            <a:r>
              <a:rPr lang="en-US" sz="3200" dirty="0"/>
              <a:t>Classify levers as 1</a:t>
            </a:r>
            <a:r>
              <a:rPr lang="en-US" sz="3200" baseline="30000" dirty="0"/>
              <a:t>st</a:t>
            </a:r>
            <a:r>
              <a:rPr lang="en-US" sz="3200" dirty="0"/>
              <a:t>, 2</a:t>
            </a:r>
            <a:r>
              <a:rPr lang="en-US" sz="3200" baseline="30000" dirty="0"/>
              <a:t>nd</a:t>
            </a:r>
            <a:r>
              <a:rPr lang="en-US" sz="3200" dirty="0"/>
              <a:t> or 3</a:t>
            </a:r>
            <a:r>
              <a:rPr lang="en-US" sz="3200" baseline="30000" dirty="0"/>
              <a:t>rd</a:t>
            </a:r>
            <a:r>
              <a:rPr lang="en-US" sz="3200" dirty="0"/>
              <a:t>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9:43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6264465" cy="673717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9:00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4CC02-8180-C9EE-6C26-601D62CC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65" y="81277"/>
            <a:ext cx="1694835" cy="1054699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B85A9E4A-F147-786D-E715-7764D4B6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65371"/>
              </p:ext>
            </p:extLst>
          </p:nvPr>
        </p:nvGraphicFramePr>
        <p:xfrm>
          <a:off x="755576" y="1419858"/>
          <a:ext cx="7704856" cy="41693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52428">
                  <a:extLst>
                    <a:ext uri="{9D8B030D-6E8A-4147-A177-3AD203B41FA5}">
                      <a16:colId xmlns:a16="http://schemas.microsoft.com/office/drawing/2014/main" val="3057911653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3825845664"/>
                    </a:ext>
                  </a:extLst>
                </a:gridCol>
              </a:tblGrid>
              <a:tr h="2084691">
                <a:tc>
                  <a:txBody>
                    <a:bodyPr/>
                    <a:lstStyle/>
                    <a:p>
                      <a:r>
                        <a:rPr lang="en-AU" sz="2800" b="0" dirty="0">
                          <a:latin typeface="+mj-lt"/>
                        </a:rPr>
                        <a:t>Draw a type of inclined plane.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b="0" dirty="0">
                          <a:latin typeface="+mj-lt"/>
                        </a:rPr>
                        <a:t>Convert 800N to kg.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86855"/>
                  </a:ext>
                </a:extLst>
              </a:tr>
              <a:tr h="2084691">
                <a:tc>
                  <a:txBody>
                    <a:bodyPr/>
                    <a:lstStyle/>
                    <a:p>
                      <a:r>
                        <a:rPr lang="en-AU" sz="2800" b="0" dirty="0">
                          <a:latin typeface="+mj-lt"/>
                        </a:rPr>
                        <a:t>Explain why an inclined plane is a machine.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b="0" dirty="0">
                          <a:latin typeface="+mj-lt"/>
                        </a:rPr>
                        <a:t>Explain mechanical advantage.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41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1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7DF9-AF84-6B56-EE0F-20E6284D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AA0238-263E-13C3-DAFA-B1B06D2E3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6B1B009-BF0F-FEC5-E534-450A1AE6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DFEBE-6E8D-EE8F-B36D-F6B62A355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C1BF5-61C5-8D39-FEB8-9B26F6F0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B0E0-C632-B429-9483-3169461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492897"/>
            <a:ext cx="7687764" cy="32769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AU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nvestigating a simple machine such as lever or pulley system </a:t>
            </a:r>
            <a:endParaRPr lang="en-AU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7C9F-FCF0-B440-631F-E370298D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9:00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Explain that a simple machine works by reducing the force but increasing the distance.</a:t>
            </a:r>
          </a:p>
          <a:p>
            <a:pPr marL="0" indent="0">
              <a:buNone/>
            </a:pPr>
            <a:r>
              <a:rPr lang="en-US" sz="3200" dirty="0"/>
              <a:t>Explain how levers work.</a:t>
            </a:r>
          </a:p>
          <a:p>
            <a:pPr marL="0" indent="0">
              <a:buNone/>
            </a:pPr>
            <a:r>
              <a:rPr lang="en-US" sz="3200" dirty="0"/>
              <a:t>Classify levers as 1</a:t>
            </a:r>
            <a:r>
              <a:rPr lang="en-US" sz="3200" baseline="30000" dirty="0"/>
              <a:t>st</a:t>
            </a:r>
            <a:r>
              <a:rPr lang="en-US" sz="3200" dirty="0"/>
              <a:t>, 2</a:t>
            </a:r>
            <a:r>
              <a:rPr lang="en-US" sz="3200" baseline="30000" dirty="0"/>
              <a:t>nd</a:t>
            </a:r>
            <a:r>
              <a:rPr lang="en-US" sz="3200" dirty="0"/>
              <a:t> or 3</a:t>
            </a:r>
            <a:r>
              <a:rPr lang="en-US" sz="3200" baseline="30000" dirty="0"/>
              <a:t>rd</a:t>
            </a:r>
            <a:r>
              <a:rPr lang="en-US" sz="3200" dirty="0"/>
              <a:t>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9:00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2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18D6-664F-2B49-44DF-00A90D97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8010245" cy="1554480"/>
          </a:xfrm>
        </p:spPr>
        <p:txBody>
          <a:bodyPr anchor="ctr">
            <a:normAutofit/>
          </a:bodyPr>
          <a:lstStyle/>
          <a:p>
            <a:r>
              <a:rPr lang="en-AU" sz="4200" dirty="0"/>
              <a:t>   </a:t>
            </a:r>
            <a:r>
              <a:rPr lang="en-AU" b="1" dirty="0"/>
              <a:t>Simple Machines</a:t>
            </a:r>
            <a:endParaRPr lang="en-AU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D1ED-ED67-243B-DBE8-51BA77EFD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3017522"/>
            <a:ext cx="7876903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(continue notes from yesterday!)</a:t>
            </a:r>
          </a:p>
          <a:p>
            <a:pPr marL="0" indent="0">
              <a:buNone/>
            </a:pPr>
            <a:r>
              <a:rPr lang="en-AU" sz="3200" b="1" dirty="0"/>
              <a:t>Levers </a:t>
            </a:r>
            <a:r>
              <a:rPr lang="en-AU" sz="3200" dirty="0"/>
              <a:t>are a type of </a:t>
            </a:r>
            <a:r>
              <a:rPr lang="en-AU" sz="3200" b="1" dirty="0"/>
              <a:t>simple machine </a:t>
            </a:r>
            <a:r>
              <a:rPr lang="en-AU" sz="3200" dirty="0"/>
              <a:t>because they produce a </a:t>
            </a:r>
            <a:r>
              <a:rPr lang="en-AU" sz="3200" b="1" dirty="0"/>
              <a:t>mechanical advantage</a:t>
            </a:r>
            <a:r>
              <a:rPr lang="en-AU" sz="3200" dirty="0"/>
              <a:t>: less force – more distance.</a:t>
            </a:r>
          </a:p>
          <a:p>
            <a:pPr marL="0" indent="0">
              <a:buNone/>
            </a:pPr>
            <a:r>
              <a:rPr lang="en-AU" sz="3200" dirty="0"/>
              <a:t>There are </a:t>
            </a:r>
            <a:r>
              <a:rPr lang="en-AU" sz="3200" b="1" dirty="0"/>
              <a:t>three types </a:t>
            </a:r>
            <a:r>
              <a:rPr lang="en-AU" sz="3200" dirty="0"/>
              <a:t>of levers: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B0CE3-404A-AB98-9142-E8A7A8F0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CA68DB-E884-4203-997E-7A47E173372C}" type="datetime12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9:00 AM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C369E-8B71-D88C-B931-BA23743C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09" y="104502"/>
            <a:ext cx="190211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7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DF9AE-5ED1-ED28-B3FA-15B77867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0FFA-70FF-F260-1E30-C4DC310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7CA68DB-E884-4203-997E-7A47E173372C}" type="datetime12">
              <a:rPr lang="en-US" smtClean="0"/>
              <a:pPr defTabSz="914400">
                <a:spcAft>
                  <a:spcPts val="600"/>
                </a:spcAft>
              </a:pPr>
              <a:t>9:00 AM</a:t>
            </a:fld>
            <a:endParaRPr lang="en-US"/>
          </a:p>
        </p:txBody>
      </p:sp>
      <p:pic>
        <p:nvPicPr>
          <p:cNvPr id="5" name="Online Media 4" title="Eureka! Episode 12 The Lever">
            <a:hlinkClick r:id="" action="ppaction://media"/>
            <a:extLst>
              <a:ext uri="{FF2B5EF4-FFF2-40B4-BE49-F238E27FC236}">
                <a16:creationId xmlns:a16="http://schemas.microsoft.com/office/drawing/2014/main" id="{1C2E8B62-0753-1736-85F7-938681A39D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12419" y="632209"/>
            <a:ext cx="5319160" cy="39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9:08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3822"/>
            <a:ext cx="8928992" cy="63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0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9:09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t="15069" r="66129" b="6998"/>
          <a:stretch/>
        </p:blipFill>
        <p:spPr>
          <a:xfrm>
            <a:off x="791580" y="-22555"/>
            <a:ext cx="7560840" cy="137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9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A86B-9318-2DC4-0C13-4FDC00B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E9B2-AA94-EA8A-A408-A1AA6E14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DEF9-6228-B71A-E665-F743F504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9:10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9244E-043B-2091-81BC-D2A59F558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t="16196" r="65322" b="6998"/>
          <a:stretch/>
        </p:blipFill>
        <p:spPr>
          <a:xfrm>
            <a:off x="2466013" y="0"/>
            <a:ext cx="3987997" cy="69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0D558B"/>
      </a:accent1>
      <a:accent2>
        <a:srgbClr val="1480D1"/>
      </a:accent2>
      <a:accent3>
        <a:srgbClr val="8FC9F4"/>
      </a:accent3>
      <a:accent4>
        <a:srgbClr val="1B3A7E"/>
      </a:accent4>
      <a:accent5>
        <a:srgbClr val="2958BD"/>
      </a:accent5>
      <a:accent6>
        <a:srgbClr val="9BB4E9"/>
      </a:accent6>
      <a:hlink>
        <a:srgbClr val="00327F"/>
      </a:hlink>
      <a:folHlink>
        <a:srgbClr val="A3A3C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2335</TotalTime>
  <Words>211</Words>
  <Application>Microsoft Office PowerPoint</Application>
  <PresentationFormat>On-screen Show (4:3)</PresentationFormat>
  <Paragraphs>47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 Simple Machines: The Lever </vt:lpstr>
      <vt:lpstr>Review</vt:lpstr>
      <vt:lpstr>Learning Intentions</vt:lpstr>
      <vt:lpstr>Success criteria</vt:lpstr>
      <vt:lpstr>   Simple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First, second or third class?</vt:lpstr>
      <vt:lpstr>Investigation: Inclined Planes 5%</vt:lpstr>
      <vt:lpstr>Success criteria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</dc:title>
  <dc:creator>JOHNSON Kristy</dc:creator>
  <cp:lastModifiedBy>JOHNSON Kristy [Narrogin Senior High School]</cp:lastModifiedBy>
  <cp:revision>107</cp:revision>
  <cp:lastPrinted>2024-02-16T00:26:49Z</cp:lastPrinted>
  <dcterms:created xsi:type="dcterms:W3CDTF">2014-12-08T02:11:45Z</dcterms:created>
  <dcterms:modified xsi:type="dcterms:W3CDTF">2024-08-08T01:49:03Z</dcterms:modified>
</cp:coreProperties>
</file>